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6" r:id="rId4"/>
    <p:sldId id="267" r:id="rId5"/>
    <p:sldId id="259" r:id="rId6"/>
    <p:sldId id="262" r:id="rId7"/>
    <p:sldId id="263" r:id="rId8"/>
    <p:sldId id="264" r:id="rId9"/>
    <p:sldId id="268" r:id="rId10"/>
    <p:sldId id="265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2" d="100"/>
          <a:sy n="72" d="100"/>
        </p:scale>
        <p:origin x="5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472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836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4176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6450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0828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42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0260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967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827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959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491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075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712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2558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263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489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0B86A-E977-4222-B61F-323194C0E718}" type="datetimeFigureOut">
              <a:rPr lang="hu-HU" smtClean="0"/>
              <a:t>2013.11.05.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8013714-79D1-460E-B58F-918926D79FC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241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rehab.hu/" TargetMode="External"/><Relationship Id="rId2" Type="http://schemas.openxmlformats.org/officeDocument/2006/relationships/hyperlink" Target="http://www.nfu.h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1200" b="1" dirty="0" smtClean="0"/>
              <a:t/>
            </a:r>
            <a:br>
              <a:rPr lang="hu-HU" sz="1200" b="1" dirty="0" smtClean="0"/>
            </a:br>
            <a:r>
              <a:rPr lang="hu-HU" sz="1200" b="1" dirty="0"/>
              <a:t/>
            </a:r>
            <a:br>
              <a:rPr lang="hu-HU" sz="1200" b="1" dirty="0"/>
            </a:br>
            <a:r>
              <a:rPr lang="hu-HU" sz="1200" b="1" dirty="0" smtClean="0"/>
              <a:t/>
            </a:r>
            <a:br>
              <a:rPr lang="hu-HU" sz="1200" b="1" dirty="0" smtClean="0"/>
            </a:br>
            <a:r>
              <a:rPr lang="hu-HU" sz="1200" b="1" dirty="0"/>
              <a:t/>
            </a:r>
            <a:br>
              <a:rPr lang="hu-HU" sz="1200" b="1" dirty="0"/>
            </a:br>
            <a:r>
              <a:rPr lang="hu-HU" sz="1200" b="1" dirty="0" smtClean="0"/>
              <a:t/>
            </a:r>
            <a:br>
              <a:rPr lang="hu-HU" sz="1200" b="1" dirty="0" smtClean="0"/>
            </a:br>
            <a:r>
              <a:rPr lang="hu-HU" sz="1200" b="1" dirty="0"/>
              <a:t/>
            </a:r>
            <a:br>
              <a:rPr lang="hu-HU" sz="1200" b="1" dirty="0"/>
            </a:br>
            <a:r>
              <a:rPr lang="hu-HU" sz="2700" b="1" dirty="0" smtClean="0">
                <a:solidFill>
                  <a:schemeClr val="accent2">
                    <a:lumMod val="75000"/>
                  </a:schemeClr>
                </a:solidFill>
              </a:rPr>
              <a:t>”</a:t>
            </a:r>
            <a:r>
              <a:rPr lang="hu-HU" sz="2700" b="1" dirty="0">
                <a:solidFill>
                  <a:schemeClr val="accent2">
                    <a:lumMod val="75000"/>
                  </a:schemeClr>
                </a:solidFill>
              </a:rPr>
              <a:t>PRO-TEAM” REHABILITÁCIÓS NONPROFIT KFT.</a:t>
            </a:r>
            <a:r>
              <a:rPr lang="hu-HU" sz="27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u-HU" sz="2700" dirty="0">
                <a:solidFill>
                  <a:schemeClr val="accent2">
                    <a:lumMod val="75000"/>
                  </a:schemeClr>
                </a:solidFill>
              </a:rPr>
            </a:br>
            <a:endParaRPr lang="hu-HU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u-HU" b="1" dirty="0" smtClean="0"/>
          </a:p>
          <a:p>
            <a:pPr algn="ctr">
              <a:buNone/>
            </a:pPr>
            <a:r>
              <a:rPr lang="hu-HU" b="1" dirty="0" smtClean="0"/>
              <a:t>Civil Fórum</a:t>
            </a:r>
            <a:endParaRPr lang="hu-HU" b="1" dirty="0" smtClean="0"/>
          </a:p>
          <a:p>
            <a:pPr algn="ctr">
              <a:buNone/>
            </a:pPr>
            <a:endParaRPr lang="hu-HU" b="1" dirty="0" smtClean="0"/>
          </a:p>
          <a:p>
            <a:pPr algn="ctr">
              <a:buNone/>
            </a:pPr>
            <a:r>
              <a:rPr lang="hu-HU" dirty="0" smtClean="0"/>
              <a:t>„Munkaerő-piaci szolgáltatások a „</a:t>
            </a:r>
            <a:r>
              <a:rPr lang="hu-HU" dirty="0" err="1" smtClean="0"/>
              <a:t>Pro-Team</a:t>
            </a:r>
            <a:r>
              <a:rPr lang="hu-HU" dirty="0" smtClean="0"/>
              <a:t>” Nonprofit Kft-nél.”</a:t>
            </a:r>
            <a:endParaRPr lang="hu-HU" dirty="0" smtClean="0"/>
          </a:p>
          <a:p>
            <a:pPr algn="ctr">
              <a:buNone/>
            </a:pPr>
            <a:r>
              <a:rPr lang="hu-HU" dirty="0" smtClean="0"/>
              <a:t>TAMOP-2.6.2-12/1-2012-0275</a:t>
            </a:r>
            <a:endParaRPr lang="hu-HU" dirty="0" smtClean="0"/>
          </a:p>
          <a:p>
            <a:pPr algn="ctr">
              <a:buNone/>
            </a:pPr>
            <a:endParaRPr lang="hu-HU" dirty="0" smtClean="0"/>
          </a:p>
          <a:p>
            <a:pPr algn="ctr">
              <a:buNone/>
            </a:pPr>
            <a:r>
              <a:rPr lang="hu-HU" dirty="0" smtClean="0"/>
              <a:t>2013. </a:t>
            </a:r>
            <a:r>
              <a:rPr lang="hu-HU" dirty="0" smtClean="0"/>
              <a:t>November 26.</a:t>
            </a:r>
            <a:endParaRPr lang="hu-HU" dirty="0" smtClean="0"/>
          </a:p>
          <a:p>
            <a:pPr algn="ctr">
              <a:buNone/>
            </a:pPr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algn="r"/>
            <a:endParaRPr lang="hu-HU" dirty="0"/>
          </a:p>
        </p:txBody>
      </p:sp>
      <p:pic>
        <p:nvPicPr>
          <p:cNvPr id="6" name="Kép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855" y="99095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Kép 6" descr="C:\Users\user\AppData\Local\Temp\Rar$DI05.217\uszt_logo_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b="1" dirty="0" smtClean="0">
                <a:solidFill>
                  <a:schemeClr val="accent2"/>
                </a:solidFill>
              </a:rPr>
              <a:t> ”PRO-TEAM” REHABILITÁCIÓS NONPROFIT KFT.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u-HU" b="1" dirty="0" smtClean="0"/>
          </a:p>
          <a:p>
            <a:pPr algn="ctr">
              <a:buNone/>
            </a:pPr>
            <a:endParaRPr lang="hu-HU" b="1" dirty="0"/>
          </a:p>
          <a:p>
            <a:pPr algn="ctr">
              <a:buNone/>
            </a:pPr>
            <a:endParaRPr lang="hu-HU" b="1" dirty="0" smtClean="0"/>
          </a:p>
          <a:p>
            <a:pPr algn="ctr">
              <a:buNone/>
            </a:pPr>
            <a:r>
              <a:rPr lang="hu-HU" sz="4000" b="1" dirty="0" smtClean="0"/>
              <a:t>Köszönöm a figyelmet!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3912" y="620688"/>
            <a:ext cx="63477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700" b="1" dirty="0" smtClean="0"/>
              <a:t/>
            </a:r>
            <a:br>
              <a:rPr lang="hu-HU" sz="2700" b="1" dirty="0" smtClean="0"/>
            </a:br>
            <a:r>
              <a:rPr lang="hu-HU" sz="2700" b="1" dirty="0"/>
              <a:t/>
            </a:r>
            <a:br>
              <a:rPr lang="hu-HU" sz="2700" b="1" dirty="0"/>
            </a:br>
            <a:r>
              <a:rPr lang="hu-HU" sz="2700" b="1" dirty="0" smtClean="0">
                <a:solidFill>
                  <a:schemeClr val="accent2"/>
                </a:solidFill>
              </a:rPr>
              <a:t>”PRO-TEAM” REHABILITÁCIÓS NONPROFIT KFT</a:t>
            </a:r>
            <a:r>
              <a:rPr lang="hu-HU" sz="2400" b="1" dirty="0" smtClean="0">
                <a:solidFill>
                  <a:schemeClr val="accent2"/>
                </a:solidFill>
              </a:rPr>
              <a:t>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hu-HU" dirty="0" smtClean="0"/>
              <a:t>	</a:t>
            </a:r>
            <a:r>
              <a:rPr lang="hu-HU" sz="2200" dirty="0" smtClean="0"/>
              <a:t>Cégünk 2006. óta 58 telephelyen működik, több mint 2000 főt foglalkoztat. Társaságunk fő tevékenysége a megváltozott munkaképességű személyek foglalkoztatása egészségi állapotuknak és szakképzettségüknek megfelelő munkavégzés biztosítása. </a:t>
            </a:r>
          </a:p>
          <a:p>
            <a:pPr algn="just">
              <a:buNone/>
            </a:pPr>
            <a:r>
              <a:rPr lang="hu-HU" sz="2200" dirty="0"/>
              <a:t>	</a:t>
            </a:r>
            <a:r>
              <a:rPr lang="hu-HU" sz="2200" dirty="0" smtClean="0"/>
              <a:t>Munkavállalóink számára biztosítjuk a segítő szolgáltatások és munkaerő-piaci szolgáltatások igénybevételét. Több sikeres </a:t>
            </a:r>
            <a:r>
              <a:rPr lang="hu-HU" sz="2200" dirty="0" err="1" smtClean="0"/>
              <a:t>TAMOP-os</a:t>
            </a:r>
            <a:r>
              <a:rPr lang="hu-HU" sz="2200" dirty="0" smtClean="0"/>
              <a:t>  pályázatot valósítottunk meg.</a:t>
            </a:r>
          </a:p>
          <a:p>
            <a:pPr algn="just">
              <a:buNone/>
            </a:pPr>
            <a:endParaRPr lang="hu-HU" sz="2200" dirty="0"/>
          </a:p>
          <a:p>
            <a:pPr algn="just">
              <a:buNone/>
            </a:pPr>
            <a:r>
              <a:rPr lang="hu-HU" sz="2200" dirty="0" smtClean="0"/>
              <a:t>	Küldetésünk mottója: „A befogadó társadalom alapja a diszkrimináció-mentességgel  párosuló pozitív cselekvés”</a:t>
            </a:r>
          </a:p>
          <a:p>
            <a:pPr algn="just">
              <a:buNone/>
            </a:pPr>
            <a:endParaRPr lang="hu-HU" sz="1600" dirty="0"/>
          </a:p>
          <a:p>
            <a:pPr algn="just">
              <a:buNone/>
            </a:pPr>
            <a:endParaRPr lang="hu-HU" sz="1600" dirty="0" smtClean="0"/>
          </a:p>
          <a:p>
            <a:pPr algn="just">
              <a:buNone/>
            </a:pPr>
            <a:endParaRPr lang="hu-HU" sz="1600" dirty="0"/>
          </a:p>
          <a:p>
            <a:pPr algn="just">
              <a:buNone/>
            </a:pPr>
            <a:endParaRPr lang="hu-HU" sz="1600" dirty="0"/>
          </a:p>
        </p:txBody>
      </p:sp>
      <p:pic>
        <p:nvPicPr>
          <p:cNvPr id="6" name="Kép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Kép 6" descr="C:\Users\user\AppData\Local\Temp\Rar$DI05.217\uszt_logo_rg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/>
            </a:r>
            <a:br>
              <a:rPr lang="hu-HU" dirty="0" smtClean="0"/>
            </a:br>
            <a:r>
              <a:rPr lang="hu-HU" sz="2700" b="1" dirty="0" smtClean="0">
                <a:solidFill>
                  <a:schemeClr val="accent2"/>
                </a:solidFill>
              </a:rPr>
              <a:t> ”PRO-TEAM” REHABILITÁCIÓS NONPROFIT KFT.</a:t>
            </a:r>
            <a:endParaRPr lang="hu-HU" sz="27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hu-HU" b="1" i="1" dirty="0" smtClean="0"/>
              <a:t>Program célja</a:t>
            </a:r>
            <a:endParaRPr lang="hu-HU" b="1" i="1" dirty="0" smtClean="0"/>
          </a:p>
          <a:p>
            <a:pPr algn="just">
              <a:buNone/>
            </a:pPr>
            <a:r>
              <a:rPr lang="hu-HU" sz="1800" dirty="0" smtClean="0"/>
              <a:t>	</a:t>
            </a:r>
            <a:r>
              <a:rPr lang="hu-HU" sz="1900" dirty="0"/>
              <a:t>A támogatás célja a munkaerő-piaci szolgáltatásokat nyújtó civil szervezetek fejlesztése, a szolgáltatói kapacitások megerősítése. A támogatás a szervezet belső kapacitásának erősítésével, a szervezeti kultúra fejlesztésével a szervezet által nyújtott szolgáltatások minőségének javítását, a változó társadalmi és gazdasági feltételekhez való igazodását, szakmai innovációs képességének megerősödését szolgálja. A fejlesztés eredményeképpen nagyobb esélye lesz a Nemzeti Foglalkoztatási Szolgálat által működtetett munkaerő-piaci szolgáltatások rendszerébe való bekapcsolódásra és/vagy az innovatív foglalkoztatási kezdeményezések kidolgozására,megvalósítására. </a:t>
            </a:r>
            <a:endParaRPr lang="hu-HU" sz="19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b="1" dirty="0" smtClean="0">
                <a:solidFill>
                  <a:schemeClr val="accent2"/>
                </a:solidFill>
              </a:rPr>
              <a:t> ”PRO-TEAM” REHABILITÁCIÓS NONPROFIT KFT.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u-HU" sz="2000" dirty="0" smtClean="0"/>
              <a:t>	</a:t>
            </a:r>
            <a:r>
              <a:rPr lang="hu-HU" b="1" i="1" dirty="0" smtClean="0"/>
              <a:t>További célok</a:t>
            </a:r>
          </a:p>
          <a:p>
            <a:pPr algn="just">
              <a:buNone/>
            </a:pPr>
            <a:r>
              <a:rPr lang="hu-HU" sz="2000" dirty="0"/>
              <a:t>	</a:t>
            </a:r>
            <a:r>
              <a:rPr lang="hu-HU" sz="1900" dirty="0" smtClean="0"/>
              <a:t>A </a:t>
            </a:r>
            <a:r>
              <a:rPr lang="hu-HU" sz="1900" dirty="0"/>
              <a:t>munkaerő-piaci szolgáltatásokhoz kapcsolódó minőségirányítási rendszer alkalmazására történő felkészüléssel biztosítható, hogy az ország egész területén azonos színvonalú szolgáltatásokat kapjanak az álláskeresők. Célunk, hogy a kidolgozott </a:t>
            </a:r>
            <a:r>
              <a:rPr lang="hu-HU" sz="1900" dirty="0" err="1"/>
              <a:t>sztendereknek</a:t>
            </a:r>
            <a:r>
              <a:rPr lang="hu-HU" sz="1900" dirty="0"/>
              <a:t> megfelelően fejlődjenek munkatársaink készségei, szervezeti kultúránk, átlátható, transzparens protokollok alapján biztosítjuk szolgáltatásunk minőségét, hatékonyságát és az ügyfelek útját szervezetünknél.</a:t>
            </a:r>
          </a:p>
          <a:p>
            <a:pPr algn="just">
              <a:buNone/>
            </a:pPr>
            <a:endParaRPr lang="hu-HU" sz="20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b="1" dirty="0" smtClean="0">
                <a:solidFill>
                  <a:schemeClr val="accent2"/>
                </a:solidFill>
              </a:rPr>
              <a:t> ”PRO-TEAM” REHABILITÁCIÓS NONPROFIT KFT.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hu-HU" sz="3500" dirty="0" smtClean="0"/>
              <a:t>	</a:t>
            </a:r>
            <a:r>
              <a:rPr lang="hu-HU" sz="2000" b="1" i="1" dirty="0" smtClean="0"/>
              <a:t>Célcsoportunk</a:t>
            </a:r>
          </a:p>
          <a:p>
            <a:pPr marL="0" indent="0" algn="ctr" fontAlgn="base">
              <a:buNone/>
            </a:pPr>
            <a:endParaRPr lang="hu-HU" sz="2000" b="1" i="1" dirty="0"/>
          </a:p>
          <a:p>
            <a:pPr fontAlgn="base"/>
            <a:r>
              <a:rPr lang="hu-HU" sz="1900" dirty="0"/>
              <a:t>a programba bevont 8 fő cégünknél dolgozó munkatárs</a:t>
            </a:r>
          </a:p>
          <a:p>
            <a:endParaRPr lang="hu-HU" sz="1900" dirty="0" smtClean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b="1" dirty="0" smtClean="0"/>
              <a:t> </a:t>
            </a:r>
            <a:r>
              <a:rPr lang="hu-HU" sz="2400" b="1" dirty="0" smtClean="0">
                <a:solidFill>
                  <a:schemeClr val="accent2"/>
                </a:solidFill>
              </a:rPr>
              <a:t>”PRO-TEAM” REHABILITÁCIÓS NONPROFIT KFT.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hu-HU" sz="2600" b="1" i="1" dirty="0"/>
              <a:t>Elvégzendő tevékenységek </a:t>
            </a:r>
            <a:r>
              <a:rPr lang="hu-HU" sz="2600" b="1" i="1" dirty="0" smtClean="0"/>
              <a:t>köre</a:t>
            </a:r>
          </a:p>
          <a:p>
            <a:pPr algn="ctr">
              <a:buNone/>
            </a:pPr>
            <a:endParaRPr lang="hu-HU" sz="2400" b="1" dirty="0"/>
          </a:p>
          <a:p>
            <a:pPr fontAlgn="base"/>
            <a:r>
              <a:rPr lang="hu-HU" sz="2700" dirty="0"/>
              <a:t>szervezetfejlesztési terv kidolgozása és megvalósítása a szervezeti hatékonyság növelése érdekében</a:t>
            </a:r>
          </a:p>
          <a:p>
            <a:pPr fontAlgn="base"/>
            <a:r>
              <a:rPr lang="hu-HU" sz="2700" dirty="0"/>
              <a:t>más civil szervezetekkel való együttműködés, partnerség</a:t>
            </a:r>
          </a:p>
          <a:p>
            <a:pPr fontAlgn="base"/>
            <a:r>
              <a:rPr lang="hu-HU" sz="2700" dirty="0"/>
              <a:t>munkaerő-piaci szolgáltatásokhoz kapcsolódó minőségirányítási rendszer bevezetése</a:t>
            </a:r>
          </a:p>
          <a:p>
            <a:pPr fontAlgn="base"/>
            <a:r>
              <a:rPr lang="hu-HU" sz="2700" dirty="0"/>
              <a:t>a versenyszférával való együttműködés erősítése</a:t>
            </a:r>
          </a:p>
          <a:p>
            <a:pPr fontAlgn="base"/>
            <a:r>
              <a:rPr lang="hu-HU" sz="2700" dirty="0"/>
              <a:t>tanácsadási szolgáltatások igénybevétele</a:t>
            </a:r>
          </a:p>
          <a:p>
            <a:pPr fontAlgn="base"/>
            <a:r>
              <a:rPr lang="hu-HU" sz="2700" dirty="0"/>
              <a:t>munkatársak készségfejlesztése, képzése</a:t>
            </a:r>
          </a:p>
          <a:p>
            <a:pPr fontAlgn="base"/>
            <a:r>
              <a:rPr lang="hu-HU" sz="2700" dirty="0"/>
              <a:t>projektmenedzsment</a:t>
            </a:r>
          </a:p>
          <a:p>
            <a:pPr fontAlgn="base"/>
            <a:r>
              <a:rPr lang="hu-HU" sz="2700" dirty="0"/>
              <a:t>tájékoztatás, nyilvánosság</a:t>
            </a:r>
          </a:p>
          <a:p>
            <a:pPr algn="ctr">
              <a:buNone/>
            </a:pPr>
            <a:endParaRPr lang="hu-HU" sz="2200" dirty="0" smtClean="0"/>
          </a:p>
          <a:p>
            <a:pPr algn="just">
              <a:buNone/>
            </a:pPr>
            <a:endParaRPr lang="hu-HU" sz="18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949280"/>
            <a:ext cx="2874962" cy="6737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b="1" dirty="0" smtClean="0">
                <a:solidFill>
                  <a:schemeClr val="accent2"/>
                </a:solidFill>
              </a:rPr>
              <a:t> ”PRO-TEAM” REHABILITÁCIÓS NONPROFIT KFT.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fontAlgn="base">
              <a:buNone/>
            </a:pPr>
            <a:r>
              <a:rPr lang="hu-HU" sz="1900" b="1" i="1" dirty="0"/>
              <a:t>A program lépései</a:t>
            </a:r>
          </a:p>
          <a:p>
            <a:pPr fontAlgn="base"/>
            <a:r>
              <a:rPr lang="hu-HU" sz="1900" dirty="0"/>
              <a:t>Projektmenedzsment, szakmai team felállítás</a:t>
            </a:r>
          </a:p>
          <a:p>
            <a:pPr fontAlgn="base"/>
            <a:r>
              <a:rPr lang="hu-HU" sz="1900" dirty="0"/>
              <a:t>Alvállalkozók kiválasztása, szerződések megkötése</a:t>
            </a:r>
          </a:p>
          <a:p>
            <a:pPr fontAlgn="base"/>
            <a:r>
              <a:rPr lang="hu-HU" sz="1900" dirty="0"/>
              <a:t>Kapcsolatfelvétel civil szervezetekkel, versenyszférával</a:t>
            </a:r>
          </a:p>
          <a:p>
            <a:pPr fontAlgn="base"/>
            <a:r>
              <a:rPr lang="hu-HU" sz="1900" dirty="0"/>
              <a:t>Nyilvánosság biztosítása</a:t>
            </a:r>
          </a:p>
          <a:p>
            <a:pPr fontAlgn="base"/>
            <a:r>
              <a:rPr lang="hu-HU" sz="1900" dirty="0"/>
              <a:t>Honlap fejlesztés</a:t>
            </a:r>
          </a:p>
          <a:p>
            <a:pPr fontAlgn="base"/>
            <a:r>
              <a:rPr lang="hu-HU" sz="1900" dirty="0"/>
              <a:t>Célcsoport kiválasztása</a:t>
            </a:r>
          </a:p>
          <a:p>
            <a:pPr fontAlgn="base"/>
            <a:r>
              <a:rPr lang="hu-HU" sz="1900" dirty="0"/>
              <a:t>Tanácsadás, oktatás megszervezése</a:t>
            </a:r>
          </a:p>
          <a:p>
            <a:pPr fontAlgn="base"/>
            <a:r>
              <a:rPr lang="hu-HU" sz="1900" dirty="0"/>
              <a:t>Szervezeti kapacitás felmérése, szervezetfejlesztési terv kidolgozása, minőségbiztosítási tanúsítvány megszerzése</a:t>
            </a:r>
          </a:p>
          <a:p>
            <a:endParaRPr lang="hu-H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/>
              <a:t/>
            </a:r>
            <a:br>
              <a:rPr lang="hu-HU" sz="2400" dirty="0"/>
            </a:br>
            <a:r>
              <a:rPr lang="hu-HU" sz="2400" b="1" dirty="0" smtClean="0">
                <a:solidFill>
                  <a:schemeClr val="accent2"/>
                </a:solidFill>
              </a:rPr>
              <a:t> ”PRO-TEAM” REHABILITÁCIÓS NONPROFIT KFT.</a:t>
            </a:r>
            <a:endParaRPr lang="hu-HU" sz="24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u-HU" dirty="0" smtClean="0"/>
              <a:t>	</a:t>
            </a:r>
            <a:r>
              <a:rPr lang="hu-HU" sz="3600" b="1" i="1" dirty="0"/>
              <a:t>	</a:t>
            </a:r>
            <a:r>
              <a:rPr lang="hu-HU" b="1" i="1" dirty="0"/>
              <a:t>Indikátoraink, </a:t>
            </a:r>
            <a:r>
              <a:rPr lang="hu-HU" b="1" i="1" dirty="0" smtClean="0"/>
              <a:t>eredményeink</a:t>
            </a:r>
          </a:p>
          <a:p>
            <a:pPr algn="ctr">
              <a:buNone/>
            </a:pPr>
            <a:endParaRPr lang="hu-HU" b="1" dirty="0" smtClean="0"/>
          </a:p>
          <a:p>
            <a:pPr fontAlgn="base"/>
            <a:r>
              <a:rPr lang="hu-HU" sz="1900" dirty="0"/>
              <a:t>a célcsoport köréből 8 főt bevonunk</a:t>
            </a:r>
          </a:p>
          <a:p>
            <a:pPr fontAlgn="base"/>
            <a:r>
              <a:rPr lang="hu-HU" sz="1900" dirty="0"/>
              <a:t>8 főt bevonunk tanácsadásba</a:t>
            </a:r>
          </a:p>
          <a:p>
            <a:pPr fontAlgn="base"/>
            <a:r>
              <a:rPr lang="hu-HU" sz="1900" dirty="0"/>
              <a:t>8 főt bevonunk oktatásba</a:t>
            </a:r>
          </a:p>
          <a:p>
            <a:pPr algn="ctr">
              <a:buNone/>
            </a:pPr>
            <a:endParaRPr lang="hu-HU" b="1" dirty="0"/>
          </a:p>
          <a:p>
            <a:pPr algn="just">
              <a:buNone/>
            </a:pPr>
            <a:endParaRPr lang="hu-HU" sz="3600" dirty="0" smtClean="0"/>
          </a:p>
          <a:p>
            <a:pPr algn="just">
              <a:buNone/>
            </a:pPr>
            <a:r>
              <a:rPr lang="hu-HU" sz="3600" dirty="0" smtClean="0"/>
              <a:t>	</a:t>
            </a:r>
            <a:endParaRPr lang="hu-H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Kép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Kép 5" descr="C:\Users\user\AppData\Local\Temp\Rar$DI05.217\uszt_logo_rg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200" b="1" dirty="0" smtClean="0"/>
              <a:t/>
            </a:r>
            <a:br>
              <a:rPr lang="hu-HU" sz="2200" b="1" dirty="0" smtClean="0"/>
            </a:br>
            <a:r>
              <a:rPr lang="hu-HU" sz="2200" b="1" dirty="0" smtClean="0">
                <a:solidFill>
                  <a:schemeClr val="accent2"/>
                </a:solidFill>
              </a:rPr>
              <a:t>”</a:t>
            </a:r>
            <a:r>
              <a:rPr lang="hu-HU" sz="2200" b="1" dirty="0">
                <a:solidFill>
                  <a:schemeClr val="accent2"/>
                </a:solidFill>
              </a:rPr>
              <a:t>PRO-TEAM” REHABILITÁCIÓS NONPROFIT </a:t>
            </a:r>
            <a:r>
              <a:rPr lang="hu-HU" sz="2200" b="1" dirty="0" smtClean="0">
                <a:solidFill>
                  <a:schemeClr val="accent2"/>
                </a:solidFill>
              </a:rPr>
              <a:t/>
            </a:r>
            <a:br>
              <a:rPr lang="hu-HU" sz="2200" b="1" dirty="0" smtClean="0">
                <a:solidFill>
                  <a:schemeClr val="accent2"/>
                </a:solidFill>
              </a:rPr>
            </a:br>
            <a:r>
              <a:rPr lang="hu-HU" sz="2200" b="1" dirty="0" smtClean="0">
                <a:solidFill>
                  <a:schemeClr val="accent2"/>
                </a:solidFill>
              </a:rPr>
              <a:t>KFT</a:t>
            </a:r>
            <a:r>
              <a:rPr lang="hu-HU" sz="2200" b="1" dirty="0">
                <a:solidFill>
                  <a:schemeClr val="accent2"/>
                </a:solidFill>
              </a:rPr>
              <a:t>.</a:t>
            </a:r>
            <a:endParaRPr lang="hu-HU" sz="2200" dirty="0">
              <a:solidFill>
                <a:schemeClr val="accent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hu-HU" sz="1900" b="1" dirty="0"/>
              <a:t>Elnyert támogatási összeg: </a:t>
            </a:r>
            <a:endParaRPr lang="hu-HU" sz="1900" b="1" dirty="0" smtClean="0"/>
          </a:p>
          <a:p>
            <a:pPr marL="0" indent="0" algn="ctr" fontAlgn="base">
              <a:buNone/>
            </a:pPr>
            <a:r>
              <a:rPr lang="hu-HU" sz="1900" b="1" dirty="0" smtClean="0"/>
              <a:t>7.998.880 Ft</a:t>
            </a:r>
          </a:p>
          <a:p>
            <a:pPr fontAlgn="base"/>
            <a:endParaRPr lang="hu-HU" sz="1900" b="1" dirty="0"/>
          </a:p>
          <a:p>
            <a:pPr marL="0" indent="0" fontAlgn="base">
              <a:buNone/>
            </a:pPr>
            <a:r>
              <a:rPr lang="hu-HU" sz="1900" b="1" dirty="0"/>
              <a:t>Közreműködő szervezetek</a:t>
            </a:r>
          </a:p>
          <a:p>
            <a:pPr fontAlgn="base"/>
            <a:r>
              <a:rPr lang="hu-HU" sz="1900" dirty="0">
                <a:hlinkClick r:id="rId2" tooltip="Nemzeti Fejlesztési Ügynökség"/>
              </a:rPr>
              <a:t>Nemzeti Fejlesztési Ügynökség</a:t>
            </a:r>
            <a:endParaRPr lang="hu-HU" sz="1900" dirty="0"/>
          </a:p>
          <a:p>
            <a:pPr fontAlgn="base"/>
            <a:r>
              <a:rPr lang="hu-HU" sz="1900" dirty="0" err="1">
                <a:hlinkClick r:id="rId3" tooltip="Pro-Team Rehabilitációs Közhasznú Nonprofit Kft."/>
              </a:rPr>
              <a:t>Pro-Team</a:t>
            </a:r>
            <a:r>
              <a:rPr lang="hu-HU" sz="1900" dirty="0">
                <a:hlinkClick r:id="rId3" tooltip="Pro-Team Rehabilitációs Közhasznú Nonprofit Kft."/>
              </a:rPr>
              <a:t> Rehabilitációs Közhasznú Nonprofit Kft</a:t>
            </a:r>
            <a:r>
              <a:rPr lang="hu-HU" sz="1900" dirty="0" smtClean="0">
                <a:hlinkClick r:id="rId3" tooltip="Pro-Team Rehabilitációs Közhasznú Nonprofit Kft."/>
              </a:rPr>
              <a:t>.</a:t>
            </a:r>
            <a:endParaRPr lang="hu-HU" sz="1900" dirty="0" smtClean="0"/>
          </a:p>
          <a:p>
            <a:pPr fontAlgn="base"/>
            <a:endParaRPr lang="hu-HU" sz="1900" dirty="0"/>
          </a:p>
          <a:p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914400" cy="809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Kép 4" descr="C:\Users\user\AppData\Local\Temp\Rar$DI05.217\uszt_logo_rgb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36378" y="188640"/>
            <a:ext cx="250762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37288" y="5727700"/>
            <a:ext cx="2874962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0352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</TotalTime>
  <Words>122</Words>
  <Application>Microsoft Office PowerPoint</Application>
  <PresentationFormat>Diavetítés a képernyőre (4:3 oldalarány)</PresentationFormat>
  <Paragraphs>69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Fazetta</vt:lpstr>
      <vt:lpstr>      ”PRO-TEAM” REHABILITÁCIÓS NONPROFIT KFT. </vt:lpstr>
      <vt:lpstr>  ”PRO-TEAM” REHABILITÁCIÓS NONPROFIT KFT.</vt:lpstr>
      <vt:lpstr>  ”PRO-TEAM” REHABILITÁCIÓS NONPROFIT KFT.</vt:lpstr>
      <vt:lpstr>   ”PRO-TEAM” REHABILITÁCIÓS NONPROFIT KFT.</vt:lpstr>
      <vt:lpstr>   ”PRO-TEAM” REHABILITÁCIÓS NONPROFIT KFT.</vt:lpstr>
      <vt:lpstr>   ”PRO-TEAM” REHABILITÁCIÓS NONPROFIT KFT.</vt:lpstr>
      <vt:lpstr>   ”PRO-TEAM” REHABILITÁCIÓS NONPROFIT KFT.</vt:lpstr>
      <vt:lpstr>   ”PRO-TEAM” REHABILITÁCIÓS NONPROFIT KFT.</vt:lpstr>
      <vt:lpstr> ”PRO-TEAM” REHABILITÁCIÓS NONPROFIT  KFT.</vt:lpstr>
      <vt:lpstr>   ”PRO-TEAM” REHABILITÁCIÓS NONPROFIT KFT.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”PRO-TEAM” REHABILITÁCIÓS NONPROFIT KFT.</dc:title>
  <dc:creator>Nóra</dc:creator>
  <cp:lastModifiedBy>Pro Team</cp:lastModifiedBy>
  <cp:revision>25</cp:revision>
  <dcterms:created xsi:type="dcterms:W3CDTF">2013-10-14T11:12:27Z</dcterms:created>
  <dcterms:modified xsi:type="dcterms:W3CDTF">2013-11-05T09:58:02Z</dcterms:modified>
</cp:coreProperties>
</file>